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10/23/2025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1181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335086" y="35398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678708" y="3391852"/>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55690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chemeClr val="accent2">
              <a:lumMod val="75000"/>
            </a:schemeClr>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chemeClr val="accent2">
              <a:lumMod val="75000"/>
            </a:schemeClr>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chemeClr val="accent2">
              <a:lumMod val="75000"/>
            </a:schemeClr>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rgbClr val="7030A0"/>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chemeClr val="accent2">
              <a:lumMod val="75000"/>
            </a:schemeClr>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chemeClr val="accent2">
              <a:lumMod val="75000"/>
            </a:schemeClr>
          </a:solidFill>
          <a:ln w="12700">
            <a:solidFill>
              <a:schemeClr val="accent2"/>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034016"/>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6193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08078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1892</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202</cp:revision>
  <dcterms:created xsi:type="dcterms:W3CDTF">2018-04-09T07:28:08Z</dcterms:created>
  <dcterms:modified xsi:type="dcterms:W3CDTF">2025-10-23T04:45:33Z</dcterms:modified>
</cp:coreProperties>
</file>